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97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86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55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32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13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47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4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514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26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74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588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A3753-F057-40E1-9449-5F4BAA5A6428}" type="datetimeFigureOut">
              <a:rPr lang="ko-KR" altLang="en-US" smtClean="0"/>
              <a:t>2018-05-16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F7A2-AE78-4EC6-B8F2-72831880D5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1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마음이 많이 어려우시죠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en-US" altLang="ko-KR" sz="5400" dirty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5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</a:t>
            </a:r>
          </a:p>
          <a:p>
            <a:pPr algn="l"/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29</a:t>
            </a:r>
            <a:r>
              <a:rPr lang="ko-KR" altLang="en-US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의 숫자를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60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으로 나눈 후 </a:t>
            </a:r>
            <a:r>
              <a:rPr lang="en-US" altLang="ko-KR" sz="54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수를 적어주세요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pPr algn="l"/>
            <a:endParaRPr lang="en-US" altLang="ko-KR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10/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60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=8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73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en-US" altLang="ko-KR" sz="5400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에서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1~5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의 숫자를 빼주세요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pPr algn="l"/>
            <a:endParaRPr lang="en-US" altLang="ko-KR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</a:t>
            </a:r>
            <a:r>
              <a:rPr lang="en-US" altLang="ko-KR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564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-141-232-24-94-8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=65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73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3528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2016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년 통계청 자료 </a:t>
            </a:r>
          </a:p>
          <a:p>
            <a:pPr algn="l"/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      0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세 기준 기대 수명</a:t>
            </a:r>
            <a:endParaRPr lang="en-US" altLang="ko-KR" sz="5400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685800" y="3212976"/>
            <a:ext cx="7772400" cy="302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남자 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79.3</a:t>
            </a:r>
          </a:p>
          <a:p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여자 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85.4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078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188640"/>
            <a:ext cx="86186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66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endParaRPr lang="ko-KR" altLang="en-US" sz="5400" dirty="0">
              <a:solidFill>
                <a:srgbClr val="FF000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043608" y="260648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기대수명 대비 당신의 남은 연</a:t>
            </a:r>
            <a:r>
              <a:rPr lang="ko-KR" altLang="en-US" sz="5400" dirty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수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685800" y="1268760"/>
            <a:ext cx="86186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6600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endParaRPr lang="ko-KR" altLang="en-US" sz="5400" dirty="0">
              <a:solidFill>
                <a:srgbClr val="00B0F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1043608" y="1340768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기대수명 대비 당신의 남은 월수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307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3210544" y="260648"/>
            <a:ext cx="86186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6600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endParaRPr lang="ko-KR" altLang="en-US" sz="5400" dirty="0">
              <a:solidFill>
                <a:srgbClr val="00B0F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712368" y="332656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남은 월수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597744" y="1124744"/>
            <a:ext cx="4394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자는 시간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[1.] 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개월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2390346" y="1826822"/>
            <a:ext cx="4394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일하는 시간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[2.] 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개월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2589118" y="2528900"/>
            <a:ext cx="4394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가사 시간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[3.] 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개월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266328" y="3230978"/>
            <a:ext cx="633670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미디어 이용 시간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[4.] 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개월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2597744" y="3933056"/>
            <a:ext cx="4394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여가 시간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[5.] 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개월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683568" y="4869160"/>
            <a:ext cx="7416824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제목 1"/>
          <p:cNvSpPr txBox="1">
            <a:spLocks/>
          </p:cNvSpPr>
          <p:nvPr/>
        </p:nvSpPr>
        <p:spPr>
          <a:xfrm>
            <a:off x="2813384" y="4941168"/>
            <a:ext cx="417908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가족과 함께 </a:t>
            </a:r>
            <a:r>
              <a:rPr lang="ko-KR" altLang="en-US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할 시간</a:t>
            </a:r>
            <a:endParaRPr lang="ko-KR" altLang="en-US" dirty="0">
              <a:solidFill>
                <a:srgbClr val="FFFF0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367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6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어떤 생각이 드셨나요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591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879612"/>
            <a:ext cx="7772400" cy="3098775"/>
          </a:xfrm>
        </p:spPr>
        <p:txBody>
          <a:bodyPr>
            <a:normAutofit/>
          </a:bodyPr>
          <a:lstStyle/>
          <a:p>
            <a:pPr algn="l"/>
            <a:r>
              <a:rPr lang="ko-KR" altLang="en-US" sz="67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주님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이 </a:t>
            </a:r>
            <a:r>
              <a:rPr lang="ko-KR" altLang="en-US" sz="67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허락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하신</a:t>
            </a:r>
            <a:b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</a:b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사랑하는 가족과 함께 할 시간은</a:t>
            </a:r>
            <a:b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</a:br>
            <a:r>
              <a:rPr lang="ko-KR" altLang="en-US" sz="4800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생각보다 많지 않을지도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모릅니다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24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이제 조금 남았습니다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조금만 더 힘 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974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685800" y="2130425"/>
            <a:ext cx="7772400" cy="2306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먼저 핸드폰을 꺼내셔서</a:t>
            </a:r>
            <a:endParaRPr lang="en-US" altLang="ko-KR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ko-KR" altLang="en-US" sz="7100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계산기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어플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또는 </a:t>
            </a:r>
            <a:r>
              <a:rPr lang="ko-KR" altLang="en-US" dirty="0" err="1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앱을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실행해주세요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53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접혀있는 마지막 페이지를</a:t>
            </a:r>
            <a:endParaRPr lang="en-US" altLang="ko-KR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뜯으셔서 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03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685800" y="2130425"/>
            <a:ext cx="7772400" cy="259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사실 이번 설문에는 몇 가지 코드들이 </a:t>
            </a:r>
            <a:endParaRPr lang="en-US" altLang="ko-KR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숨겨져 있습니다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 </a:t>
            </a:r>
          </a:p>
          <a:p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이제 그 코드들을 함께 찾아보겠습니다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 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95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남성분들은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79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에서 문제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3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번의 숫자를 빼신 숫자를 </a:t>
            </a:r>
            <a:r>
              <a:rPr lang="en-US" altLang="ko-KR" sz="58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, </a:t>
            </a:r>
            <a:r>
              <a:rPr lang="en-US" altLang="ko-KR" sz="58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12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숫자를 </a:t>
            </a:r>
            <a:r>
              <a:rPr lang="en-US" altLang="ko-KR" sz="58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 써주세요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79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-32=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 :</a:t>
            </a:r>
            <a:r>
              <a:rPr lang="en-US" altLang="ko-KR" sz="58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  <a:cs typeface="+mn-cs"/>
              </a:rPr>
              <a:t> A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     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X12=</a:t>
            </a:r>
            <a:r>
              <a:rPr lang="en-US" altLang="ko-KR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564 : </a:t>
            </a:r>
            <a:r>
              <a:rPr lang="en-US" altLang="ko-KR" sz="5800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  <a:cs typeface="+mn-cs"/>
              </a:rPr>
              <a:t>B</a:t>
            </a:r>
            <a:endParaRPr lang="en-US" altLang="ko-KR" dirty="0" smtClean="0">
              <a:solidFill>
                <a:srgbClr val="00B0F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endParaRPr lang="en-US" altLang="ko-KR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여성분들은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85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에서 문제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3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번의 숫자를 빼신 숫자를 </a:t>
            </a:r>
            <a:r>
              <a:rPr lang="en-US" altLang="ko-KR" sz="56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, </a:t>
            </a:r>
            <a:r>
              <a:rPr lang="en-US" altLang="ko-KR" sz="56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 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12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숫자를 </a:t>
            </a:r>
            <a:r>
              <a:rPr lang="en-US" altLang="ko-KR" sz="56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에 써주세요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85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-32=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 :</a:t>
            </a:r>
            <a:r>
              <a:rPr lang="en-US" altLang="ko-KR" sz="9600" dirty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</a:t>
            </a:r>
            <a:r>
              <a:rPr lang="en-US" altLang="ko-KR" sz="6400" dirty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      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X12=</a:t>
            </a:r>
            <a:r>
              <a:rPr lang="en-US" altLang="ko-KR" dirty="0" smtClean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564 : </a:t>
            </a:r>
            <a:r>
              <a:rPr lang="en-US" altLang="ko-KR" sz="6400" dirty="0">
                <a:solidFill>
                  <a:srgbClr val="00B0F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B</a:t>
            </a:r>
            <a:endParaRPr lang="en-US" altLang="ko-KR" dirty="0" smtClean="0">
              <a:solidFill>
                <a:srgbClr val="00B0F0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61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</a:t>
            </a:r>
          </a:p>
          <a:p>
            <a:pPr algn="l"/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10</a:t>
            </a:r>
            <a:r>
              <a:rPr lang="ko-KR" altLang="en-US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의 숫자에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0.5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후 </a:t>
            </a:r>
            <a:r>
              <a:rPr lang="en-US" altLang="ko-KR" sz="54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수를 적어주세요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(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소수점은 모두 반올림해주세요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)</a:t>
            </a:r>
          </a:p>
          <a:p>
            <a:pPr algn="l"/>
            <a:endParaRPr lang="en-US" altLang="ko-KR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6X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0.5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=141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40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en-US" altLang="ko-KR" sz="5400" dirty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2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, 3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 </a:t>
            </a:r>
          </a:p>
          <a:p>
            <a:pPr algn="l"/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23, 28</a:t>
            </a:r>
            <a:r>
              <a:rPr lang="ko-KR" altLang="en-US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의 각각의 숫자를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14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로 나눈 후 </a:t>
            </a:r>
            <a:r>
              <a:rPr lang="en-US" altLang="ko-KR" sz="54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수를 적어주세요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pPr algn="l"/>
            <a:endParaRPr lang="en-US" altLang="ko-KR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72/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14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=232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73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685800" y="476672"/>
            <a:ext cx="7772400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 smtClean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pPr algn="l"/>
            <a:r>
              <a:rPr lang="en-US" altLang="ko-KR" sz="5400" dirty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</a:t>
            </a:r>
            <a:r>
              <a:rPr lang="ko-KR" altLang="en-US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en-US" altLang="ko-KR" sz="5400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:</a:t>
            </a:r>
          </a:p>
          <a:p>
            <a:pPr algn="l"/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26</a:t>
            </a:r>
            <a:r>
              <a:rPr lang="ko-KR" altLang="en-US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번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의 숫자에 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0.5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후 </a:t>
            </a:r>
            <a:r>
              <a:rPr lang="en-US" altLang="ko-KR" sz="5400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A</a:t>
            </a:r>
            <a:r>
              <a:rPr lang="ko-KR" altLang="en-US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를 곱한 수를 적어주세요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.</a:t>
            </a:r>
          </a:p>
          <a:p>
            <a:pPr algn="l"/>
            <a:endParaRPr lang="en-US" altLang="ko-KR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  <a:p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Ex) 4X</a:t>
            </a:r>
            <a:r>
              <a:rPr lang="en-US" altLang="ko-KR" dirty="0" smtClean="0">
                <a:solidFill>
                  <a:srgbClr val="FFFF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0.5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X</a:t>
            </a:r>
            <a:r>
              <a:rPr lang="en-US" altLang="ko-KR" dirty="0" smtClean="0">
                <a:solidFill>
                  <a:srgbClr val="FF0000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47</a:t>
            </a:r>
            <a:r>
              <a:rPr lang="en-US" altLang="ko-KR" dirty="0" smtClean="0">
                <a:solidFill>
                  <a:schemeClr val="bg1"/>
                </a:solidFill>
                <a:latin typeface="a각설탕" panose="02020600000000000000" pitchFamily="18" charset="-127"/>
                <a:ea typeface="a각설탕" panose="02020600000000000000" pitchFamily="18" charset="-127"/>
              </a:rPr>
              <a:t>=94</a:t>
            </a:r>
            <a:endParaRPr lang="ko-KR" altLang="en-US" dirty="0">
              <a:solidFill>
                <a:schemeClr val="bg1"/>
              </a:solidFill>
              <a:latin typeface="a각설탕" panose="02020600000000000000" pitchFamily="18" charset="-127"/>
              <a:ea typeface="a각설탕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73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285</Words>
  <Application>Microsoft Office PowerPoint</Application>
  <PresentationFormat>화면 슬라이드 쇼(4:3)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마음이 많이 어려우시죠?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어떤 생각이 드셨나요?</vt:lpstr>
      <vt:lpstr>주님이 허락하신 사랑하는 가족과 함께 할 시간은 생각보다 많지 않을지도 모릅니다.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마음이 많이 어려우시죠?</dc:title>
  <dc:creator>Registered User</dc:creator>
  <cp:lastModifiedBy>Registered User</cp:lastModifiedBy>
  <cp:revision>7</cp:revision>
  <dcterms:created xsi:type="dcterms:W3CDTF">2018-05-11T09:54:24Z</dcterms:created>
  <dcterms:modified xsi:type="dcterms:W3CDTF">2018-05-16T06:39:30Z</dcterms:modified>
</cp:coreProperties>
</file>